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21"/>
  </p:notesMasterIdLst>
  <p:sldIdLst>
    <p:sldId id="335" r:id="rId2"/>
    <p:sldId id="403" r:id="rId3"/>
    <p:sldId id="408" r:id="rId4"/>
    <p:sldId id="409" r:id="rId5"/>
    <p:sldId id="406" r:id="rId6"/>
    <p:sldId id="410" r:id="rId7"/>
    <p:sldId id="404" r:id="rId8"/>
    <p:sldId id="411" r:id="rId9"/>
    <p:sldId id="405" r:id="rId10"/>
    <p:sldId id="407" r:id="rId11"/>
    <p:sldId id="413" r:id="rId12"/>
    <p:sldId id="414" r:id="rId13"/>
    <p:sldId id="415" r:id="rId14"/>
    <p:sldId id="416" r:id="rId15"/>
    <p:sldId id="412" r:id="rId16"/>
    <p:sldId id="417" r:id="rId17"/>
    <p:sldId id="419" r:id="rId18"/>
    <p:sldId id="420" r:id="rId19"/>
    <p:sldId id="402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E3FF"/>
    <a:srgbClr val="FF2CE0"/>
    <a:srgbClr val="AF28D8"/>
    <a:srgbClr val="FF8F00"/>
    <a:srgbClr val="F04500"/>
    <a:srgbClr val="D52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88" autoAdjust="0"/>
    <p:restoredTop sz="86833" autoAdjust="0"/>
  </p:normalViewPr>
  <p:slideViewPr>
    <p:cSldViewPr>
      <p:cViewPr>
        <p:scale>
          <a:sx n="112" d="100"/>
          <a:sy n="112" d="100"/>
        </p:scale>
        <p:origin x="-2264" y="-8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3234"/>
    </p:cViewPr>
  </p:sorterViewPr>
  <p:notesViewPr>
    <p:cSldViewPr>
      <p:cViewPr varScale="1">
        <p:scale>
          <a:sx n="56" d="100"/>
          <a:sy n="56" d="100"/>
        </p:scale>
        <p:origin x="-2826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B4435A-84EC-410C-8C2F-EF04E51DF035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543040-5F58-4D6A-B5BF-6B98E12DA3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990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406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06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361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692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955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1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675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088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992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22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904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580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609600" y="0"/>
            <a:ext cx="111252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effectLst/>
              </a:rPr>
              <a:t>Neural Substrates of Attention and Awareness</a:t>
            </a:r>
            <a:endParaRPr lang="en-US" dirty="0">
              <a:effectLst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2590800" y="4953000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solidFill>
                  <a:srgbClr val="000000"/>
                </a:solidFill>
                <a:effectLst/>
              </a:rPr>
              <a:t>Dan Birman</a:t>
            </a:r>
          </a:p>
          <a:p>
            <a:pPr algn="r"/>
            <a:r>
              <a:rPr lang="en-US" dirty="0" smtClean="0">
                <a:solidFill>
                  <a:srgbClr val="000000"/>
                </a:solidFill>
                <a:effectLst/>
              </a:rPr>
              <a:t>Gardner Lab</a:t>
            </a:r>
          </a:p>
          <a:p>
            <a:pPr algn="r"/>
            <a:r>
              <a:rPr lang="en-US" dirty="0" smtClean="0">
                <a:solidFill>
                  <a:srgbClr val="000000"/>
                </a:solidFill>
              </a:rPr>
              <a:t>Lightning Talks </a:t>
            </a:r>
            <a:r>
              <a:rPr lang="en-US" dirty="0" smtClean="0">
                <a:solidFill>
                  <a:srgbClr val="000000"/>
                </a:solidFill>
                <a:effectLst/>
              </a:rPr>
              <a:t>– </a:t>
            </a:r>
            <a:r>
              <a:rPr lang="en-US" dirty="0" smtClean="0">
                <a:solidFill>
                  <a:srgbClr val="000000"/>
                </a:solidFill>
                <a:effectLst/>
              </a:rPr>
              <a:t>2015-04</a:t>
            </a:r>
            <a:r>
              <a:rPr lang="en-US" dirty="0" smtClean="0">
                <a:solidFill>
                  <a:srgbClr val="000000"/>
                </a:solidFill>
                <a:effectLst/>
              </a:rPr>
              <a:t>-</a:t>
            </a:r>
            <a:r>
              <a:rPr lang="en-US" dirty="0" smtClean="0">
                <a:solidFill>
                  <a:srgbClr val="000000"/>
                </a:solidFill>
              </a:rPr>
              <a:t>23</a:t>
            </a:r>
            <a:endParaRPr lang="en-US" dirty="0">
              <a:solidFill>
                <a:srgbClr val="000000"/>
              </a:solidFill>
              <a:effectLst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1481667" y="2624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330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4262120"/>
            <a:ext cx="4876800" cy="259588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399" y="1219200"/>
            <a:ext cx="4952998" cy="26364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&amp; Visual Hierarchy</a:t>
            </a:r>
            <a:endParaRPr lang="en-US" sz="3200" dirty="0"/>
          </a:p>
        </p:txBody>
      </p:sp>
      <p:sp>
        <p:nvSpPr>
          <p:cNvPr id="2" name="Rectangle 1"/>
          <p:cNvSpPr/>
          <p:nvPr/>
        </p:nvSpPr>
        <p:spPr>
          <a:xfrm>
            <a:off x="2553891" y="4800600"/>
            <a:ext cx="2209800" cy="1600200"/>
          </a:xfrm>
          <a:prstGeom prst="rect">
            <a:avLst/>
          </a:prstGeom>
          <a:solidFill>
            <a:srgbClr val="FF8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V1</a:t>
            </a:r>
            <a:endParaRPr lang="en-US" sz="4000" dirty="0"/>
          </a:p>
        </p:txBody>
      </p:sp>
      <p:sp>
        <p:nvSpPr>
          <p:cNvPr id="20" name="Rectangle 19"/>
          <p:cNvSpPr/>
          <p:nvPr/>
        </p:nvSpPr>
        <p:spPr>
          <a:xfrm>
            <a:off x="2553891" y="1676400"/>
            <a:ext cx="2209800" cy="1600200"/>
          </a:xfrm>
          <a:prstGeom prst="rect">
            <a:avLst/>
          </a:prstGeom>
          <a:solidFill>
            <a:srgbClr val="AF28D8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hMT</a:t>
            </a:r>
            <a:endParaRPr 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5297091" y="2209800"/>
            <a:ext cx="2211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Motion Readout Area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20891" y="5486400"/>
            <a:ext cx="2322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 Readout Area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066800" y="1676400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168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4262120"/>
            <a:ext cx="4876800" cy="259588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399" y="1219200"/>
            <a:ext cx="4952998" cy="26364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&amp; Visual Hierarchy</a:t>
            </a:r>
            <a:endParaRPr lang="en-US" sz="3200" dirty="0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6248400" y="3048000"/>
            <a:ext cx="2667000" cy="12954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6477000" y="4495800"/>
            <a:ext cx="22098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629400" y="4648200"/>
            <a:ext cx="1859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Stimulus Intensity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6248400" y="2895600"/>
            <a:ext cx="0" cy="121920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5204990" y="3329410"/>
            <a:ext cx="1084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Response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2553891" y="4800600"/>
            <a:ext cx="2209800" cy="1600200"/>
          </a:xfrm>
          <a:prstGeom prst="rect">
            <a:avLst/>
          </a:prstGeom>
          <a:solidFill>
            <a:srgbClr val="FF8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V1</a:t>
            </a:r>
            <a:endParaRPr lang="en-US" sz="4000" dirty="0"/>
          </a:p>
        </p:txBody>
      </p:sp>
      <p:sp>
        <p:nvSpPr>
          <p:cNvPr id="29" name="Rectangle 28"/>
          <p:cNvSpPr/>
          <p:nvPr/>
        </p:nvSpPr>
        <p:spPr>
          <a:xfrm>
            <a:off x="2553891" y="1676400"/>
            <a:ext cx="2209800" cy="1600200"/>
          </a:xfrm>
          <a:prstGeom prst="rect">
            <a:avLst/>
          </a:prstGeom>
          <a:solidFill>
            <a:srgbClr val="AF28D8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hMT</a:t>
            </a:r>
            <a:endParaRPr lang="en-US" sz="4000" dirty="0"/>
          </a:p>
        </p:txBody>
      </p:sp>
      <p:sp>
        <p:nvSpPr>
          <p:cNvPr id="32" name="Rectangle 31"/>
          <p:cNvSpPr/>
          <p:nvPr/>
        </p:nvSpPr>
        <p:spPr>
          <a:xfrm>
            <a:off x="1066800" y="1676400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30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2357933" y="1863313"/>
            <a:ext cx="5937973" cy="288415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2866902" y="5086784"/>
            <a:ext cx="4920035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206215" y="5426097"/>
            <a:ext cx="31624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Stimulus Intensity</a:t>
            </a:r>
            <a:endParaRPr lang="en-US" sz="32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57933" y="1524000"/>
            <a:ext cx="0" cy="271450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rot="16200000">
            <a:off x="-339003" y="2472605"/>
            <a:ext cx="2414713" cy="8223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Response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563466" y="3729533"/>
            <a:ext cx="0" cy="11875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447624" y="2372282"/>
            <a:ext cx="0" cy="2544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contrast_diff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76199"/>
            <a:ext cx="2514600" cy="182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460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2357933" y="1863313"/>
            <a:ext cx="5937973" cy="288415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2866902" y="5086784"/>
            <a:ext cx="4920035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206215" y="5426097"/>
            <a:ext cx="31624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Stimulus Intensity</a:t>
            </a:r>
            <a:endParaRPr lang="en-US" sz="32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57933" y="1524000"/>
            <a:ext cx="0" cy="271450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rot="16200000">
            <a:off x="-339003" y="2472605"/>
            <a:ext cx="2414713" cy="8223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Response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563466" y="3729533"/>
            <a:ext cx="0" cy="11875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447624" y="2372282"/>
            <a:ext cx="0" cy="2544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2527589" y="2202625"/>
            <a:ext cx="49200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2527589" y="3729533"/>
            <a:ext cx="203587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contrast_diff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76199"/>
            <a:ext cx="2514600" cy="182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03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456520" y="3439330"/>
            <a:ext cx="1220810" cy="74295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456520" y="1762930"/>
            <a:ext cx="1220810" cy="74295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V="1">
            <a:off x="2357933" y="1863313"/>
            <a:ext cx="5937973" cy="288415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2866902" y="5086784"/>
            <a:ext cx="4920035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206215" y="5426097"/>
            <a:ext cx="31624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Stimulus Intensity</a:t>
            </a:r>
            <a:endParaRPr lang="en-US" sz="32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57933" y="1524000"/>
            <a:ext cx="0" cy="271450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rot="16200000">
            <a:off x="-339003" y="2472605"/>
            <a:ext cx="2414713" cy="8223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Response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563466" y="3729533"/>
            <a:ext cx="0" cy="11875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447624" y="2372282"/>
            <a:ext cx="0" cy="2544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2527589" y="2202625"/>
            <a:ext cx="49200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2527589" y="3729533"/>
            <a:ext cx="203587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1600200" y="2057400"/>
            <a:ext cx="0" cy="182880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contrast_diff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76199"/>
            <a:ext cx="2514600" cy="182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03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&amp; Visual Hierarchy</a:t>
            </a:r>
            <a:endParaRPr lang="en-US" sz="32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105400" y="3048000"/>
            <a:ext cx="3048000" cy="0"/>
          </a:xfrm>
          <a:prstGeom prst="line">
            <a:avLst/>
          </a:prstGeom>
          <a:ln>
            <a:solidFill>
              <a:srgbClr val="D52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5105400" y="2057400"/>
            <a:ext cx="3048000" cy="914400"/>
          </a:xfrm>
          <a:prstGeom prst="line">
            <a:avLst/>
          </a:prstGeom>
          <a:ln>
            <a:solidFill>
              <a:srgbClr val="AF28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105400" y="5334000"/>
            <a:ext cx="2895600" cy="990600"/>
          </a:xfrm>
          <a:prstGeom prst="line">
            <a:avLst/>
          </a:prstGeom>
          <a:ln>
            <a:solidFill>
              <a:srgbClr val="15E3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05400" y="5257800"/>
            <a:ext cx="2895600" cy="990600"/>
          </a:xfrm>
          <a:prstGeom prst="line">
            <a:avLst/>
          </a:prstGeom>
          <a:ln>
            <a:solidFill>
              <a:srgbClr val="FF8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96000" y="838200"/>
            <a:ext cx="18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Motion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741710" y="4038600"/>
            <a:ext cx="457200" cy="152400"/>
          </a:xfrm>
          <a:prstGeom prst="rect">
            <a:avLst/>
          </a:prstGeom>
          <a:solidFill>
            <a:srgbClr val="FF8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275110" y="3962400"/>
            <a:ext cx="195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Contrast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562600" y="990600"/>
            <a:ext cx="457200" cy="152400"/>
          </a:xfrm>
          <a:prstGeom prst="rect">
            <a:avLst/>
          </a:prstGeom>
          <a:solidFill>
            <a:srgbClr val="AF28D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053175" y="1219200"/>
            <a:ext cx="209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Contrast:</a:t>
            </a:r>
          </a:p>
          <a:p>
            <a:pPr algn="ctr"/>
            <a:r>
              <a:rPr lang="en-US" dirty="0" smtClean="0"/>
              <a:t>Asked about Motion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595975" y="1371600"/>
            <a:ext cx="457200" cy="152400"/>
          </a:xfrm>
          <a:prstGeom prst="rect">
            <a:avLst/>
          </a:prstGeom>
          <a:solidFill>
            <a:srgbClr val="FF2CE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715000" y="4495800"/>
            <a:ext cx="457200" cy="152400"/>
          </a:xfrm>
          <a:prstGeom prst="rect">
            <a:avLst/>
          </a:prstGeom>
          <a:solidFill>
            <a:srgbClr val="15E3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172200" y="4343400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Motion:</a:t>
            </a:r>
          </a:p>
          <a:p>
            <a:pPr algn="ctr"/>
            <a:r>
              <a:rPr lang="en-US" dirty="0" smtClean="0"/>
              <a:t>Asked About Contrast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4262120"/>
            <a:ext cx="4876800" cy="259588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399" y="1219200"/>
            <a:ext cx="4952998" cy="263644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2553891" y="4800600"/>
            <a:ext cx="2209800" cy="1600200"/>
          </a:xfrm>
          <a:prstGeom prst="rect">
            <a:avLst/>
          </a:prstGeom>
          <a:solidFill>
            <a:srgbClr val="FF8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V1</a:t>
            </a:r>
            <a:endParaRPr lang="en-US" sz="4000" dirty="0"/>
          </a:p>
        </p:txBody>
      </p:sp>
      <p:sp>
        <p:nvSpPr>
          <p:cNvPr id="27" name="Rectangle 26"/>
          <p:cNvSpPr/>
          <p:nvPr/>
        </p:nvSpPr>
        <p:spPr>
          <a:xfrm>
            <a:off x="2553891" y="1676400"/>
            <a:ext cx="2209800" cy="1600200"/>
          </a:xfrm>
          <a:prstGeom prst="rect">
            <a:avLst/>
          </a:prstGeom>
          <a:solidFill>
            <a:srgbClr val="AF28D8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hMT</a:t>
            </a:r>
            <a:endParaRPr lang="en-US" sz="4000" dirty="0"/>
          </a:p>
        </p:txBody>
      </p:sp>
      <p:sp>
        <p:nvSpPr>
          <p:cNvPr id="28" name="Rectangle 27"/>
          <p:cNvSpPr/>
          <p:nvPr/>
        </p:nvSpPr>
        <p:spPr>
          <a:xfrm>
            <a:off x="1066800" y="1676400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75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4262120"/>
            <a:ext cx="4876800" cy="259588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399" y="1219200"/>
            <a:ext cx="4952998" cy="26364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&amp; Visual Hierarchy</a:t>
            </a:r>
            <a:endParaRPr lang="en-US" sz="32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105400" y="3048000"/>
            <a:ext cx="3048000" cy="0"/>
          </a:xfrm>
          <a:prstGeom prst="line">
            <a:avLst/>
          </a:prstGeom>
          <a:ln>
            <a:solidFill>
              <a:srgbClr val="D52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5105400" y="2057400"/>
            <a:ext cx="3048000" cy="914400"/>
          </a:xfrm>
          <a:prstGeom prst="line">
            <a:avLst/>
          </a:prstGeom>
          <a:ln>
            <a:solidFill>
              <a:srgbClr val="AF28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105400" y="5334000"/>
            <a:ext cx="2895600" cy="990600"/>
          </a:xfrm>
          <a:prstGeom prst="line">
            <a:avLst/>
          </a:prstGeom>
          <a:ln>
            <a:solidFill>
              <a:srgbClr val="15E3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05400" y="5257800"/>
            <a:ext cx="2895600" cy="990600"/>
          </a:xfrm>
          <a:prstGeom prst="line">
            <a:avLst/>
          </a:prstGeom>
          <a:ln>
            <a:solidFill>
              <a:srgbClr val="FF8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96000" y="838200"/>
            <a:ext cx="18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Motion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741710" y="4038600"/>
            <a:ext cx="457200" cy="152400"/>
          </a:xfrm>
          <a:prstGeom prst="rect">
            <a:avLst/>
          </a:prstGeom>
          <a:solidFill>
            <a:srgbClr val="FF8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275110" y="3962400"/>
            <a:ext cx="195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Contrast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562600" y="990600"/>
            <a:ext cx="457200" cy="152400"/>
          </a:xfrm>
          <a:prstGeom prst="rect">
            <a:avLst/>
          </a:prstGeom>
          <a:solidFill>
            <a:srgbClr val="AF28D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053175" y="1219200"/>
            <a:ext cx="209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Contrast:</a:t>
            </a:r>
          </a:p>
          <a:p>
            <a:pPr algn="ctr"/>
            <a:r>
              <a:rPr lang="en-US" dirty="0" smtClean="0"/>
              <a:t>Asked about Motion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595975" y="1371600"/>
            <a:ext cx="457200" cy="152400"/>
          </a:xfrm>
          <a:prstGeom prst="rect">
            <a:avLst/>
          </a:prstGeom>
          <a:solidFill>
            <a:srgbClr val="FF2CE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715000" y="4495800"/>
            <a:ext cx="457200" cy="152400"/>
          </a:xfrm>
          <a:prstGeom prst="rect">
            <a:avLst/>
          </a:prstGeom>
          <a:solidFill>
            <a:srgbClr val="15E3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172200" y="4343400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Motion:</a:t>
            </a:r>
          </a:p>
          <a:p>
            <a:pPr algn="ctr"/>
            <a:r>
              <a:rPr lang="en-US" dirty="0" smtClean="0"/>
              <a:t>Asked About Contrast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2553891" y="4800600"/>
            <a:ext cx="2209800" cy="1600200"/>
          </a:xfrm>
          <a:prstGeom prst="rect">
            <a:avLst/>
          </a:prstGeom>
          <a:solidFill>
            <a:srgbClr val="FF8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V1</a:t>
            </a:r>
            <a:endParaRPr lang="en-US" sz="4000" dirty="0"/>
          </a:p>
        </p:txBody>
      </p:sp>
      <p:sp>
        <p:nvSpPr>
          <p:cNvPr id="27" name="Rectangle 26"/>
          <p:cNvSpPr/>
          <p:nvPr/>
        </p:nvSpPr>
        <p:spPr>
          <a:xfrm>
            <a:off x="2553891" y="1676400"/>
            <a:ext cx="2209800" cy="1600200"/>
          </a:xfrm>
          <a:prstGeom prst="rect">
            <a:avLst/>
          </a:prstGeom>
          <a:solidFill>
            <a:srgbClr val="AF28D8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hMT</a:t>
            </a:r>
            <a:endParaRPr lang="en-US" sz="4000" dirty="0"/>
          </a:p>
        </p:txBody>
      </p:sp>
      <p:sp>
        <p:nvSpPr>
          <p:cNvPr id="28" name="Rectangle 27"/>
          <p:cNvSpPr/>
          <p:nvPr/>
        </p:nvSpPr>
        <p:spPr>
          <a:xfrm>
            <a:off x="1066800" y="1676400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064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86200"/>
            <a:ext cx="6400800" cy="340709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9108"/>
            <a:ext cx="6324599" cy="3366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Response Corruption Model</a:t>
            </a:r>
            <a:endParaRPr lang="en-US" sz="3200" dirty="0"/>
          </a:p>
        </p:txBody>
      </p:sp>
      <p:sp>
        <p:nvSpPr>
          <p:cNvPr id="28" name="Rectangle 27"/>
          <p:cNvSpPr/>
          <p:nvPr/>
        </p:nvSpPr>
        <p:spPr>
          <a:xfrm>
            <a:off x="3048000" y="1143000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505200" y="3048000"/>
            <a:ext cx="0" cy="1447800"/>
          </a:xfrm>
          <a:prstGeom prst="straightConnector1">
            <a:avLst/>
          </a:prstGeom>
          <a:ln w="1778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248400" y="4648200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Contrast</a:t>
            </a:r>
            <a:endParaRPr lang="en-US" dirty="0"/>
          </a:p>
        </p:txBody>
      </p:sp>
      <p:cxnSp>
        <p:nvCxnSpPr>
          <p:cNvPr id="20" name="Straight Arrow Connector 19"/>
          <p:cNvCxnSpPr>
            <a:stCxn id="12" idx="1"/>
          </p:cNvCxnSpPr>
          <p:nvPr/>
        </p:nvCxnSpPr>
        <p:spPr>
          <a:xfrm flipH="1">
            <a:off x="4572000" y="4971366"/>
            <a:ext cx="1676400" cy="591234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995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86200"/>
            <a:ext cx="6400800" cy="340709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9108"/>
            <a:ext cx="6324599" cy="3366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Response Corruption Model</a:t>
            </a:r>
            <a:endParaRPr lang="en-US" sz="3200" dirty="0"/>
          </a:p>
        </p:txBody>
      </p:sp>
      <p:sp>
        <p:nvSpPr>
          <p:cNvPr id="28" name="Rectangle 27"/>
          <p:cNvSpPr/>
          <p:nvPr/>
        </p:nvSpPr>
        <p:spPr>
          <a:xfrm>
            <a:off x="3048000" y="1143000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505200" y="3048000"/>
            <a:ext cx="0" cy="1447800"/>
          </a:xfrm>
          <a:prstGeom prst="straightConnector1">
            <a:avLst/>
          </a:prstGeom>
          <a:ln w="1778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248400" y="4648200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Contrast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04874" y="2362200"/>
            <a:ext cx="1161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Motion</a:t>
            </a:r>
            <a:endParaRPr lang="en-US" dirty="0"/>
          </a:p>
        </p:txBody>
      </p:sp>
      <p:cxnSp>
        <p:nvCxnSpPr>
          <p:cNvPr id="10" name="Straight Arrow Connector 9"/>
          <p:cNvCxnSpPr>
            <a:stCxn id="9" idx="1"/>
          </p:cNvCxnSpPr>
          <p:nvPr/>
        </p:nvCxnSpPr>
        <p:spPr>
          <a:xfrm flipH="1" flipV="1">
            <a:off x="4495800" y="2133600"/>
            <a:ext cx="1809074" cy="551766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2971800" y="3048000"/>
            <a:ext cx="0" cy="1447800"/>
          </a:xfrm>
          <a:prstGeom prst="straightConnector1">
            <a:avLst/>
          </a:prstGeom>
          <a:ln w="38100" cmpd="sng">
            <a:solidFill>
              <a:srgbClr val="00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0215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3900"/>
            <a:ext cx="9220200" cy="54063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152400"/>
            <a:ext cx="439878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Gardner Lab </a:t>
            </a:r>
            <a:r>
              <a:rPr lang="en-US" dirty="0" smtClean="0"/>
              <a:t>@ Stanford University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9942" y="4038600"/>
            <a:ext cx="2109274" cy="14061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315200" y="3505200"/>
            <a:ext cx="1546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Justin Gardner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784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o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800" y="-5292"/>
            <a:ext cx="12201408" cy="686329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5800" y="0"/>
            <a:ext cx="12192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481667" y="2624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63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trast_diff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350" y="1123950"/>
            <a:ext cx="63373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646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herence_diff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895350"/>
            <a:ext cx="70358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28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oherence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599" y="990600"/>
            <a:ext cx="4876801" cy="2574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Controls Perception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1958340" y="914400"/>
            <a:ext cx="502920" cy="2590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066800" y="28194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0% Correct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060356" y="914400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100% Correct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6705600" y="1219200"/>
            <a:ext cx="457200" cy="152400"/>
          </a:xfrm>
          <a:prstGeom prst="rect">
            <a:avLst/>
          </a:prstGeom>
          <a:solidFill>
            <a:srgbClr val="AF28D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162800" y="1066800"/>
            <a:ext cx="18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Motion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412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oherence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914400"/>
            <a:ext cx="5484092" cy="2895600"/>
          </a:xfrm>
          <a:prstGeom prst="rect">
            <a:avLst/>
          </a:prstGeom>
        </p:spPr>
      </p:pic>
      <p:pic>
        <p:nvPicPr>
          <p:cNvPr id="9" name="Picture 8" descr="coherence2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914400"/>
            <a:ext cx="5484091" cy="289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Controls Perception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7086600" y="1524000"/>
            <a:ext cx="18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Motion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553200" y="1676400"/>
            <a:ext cx="457200" cy="152400"/>
          </a:xfrm>
          <a:prstGeom prst="rect">
            <a:avLst/>
          </a:prstGeom>
          <a:solidFill>
            <a:srgbClr val="AF28D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043775" y="1905000"/>
            <a:ext cx="209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Contrast:</a:t>
            </a:r>
          </a:p>
          <a:p>
            <a:pPr algn="ctr"/>
            <a:r>
              <a:rPr lang="en-US" dirty="0" smtClean="0"/>
              <a:t>Asked about Motion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586575" y="2057400"/>
            <a:ext cx="457200" cy="152400"/>
          </a:xfrm>
          <a:prstGeom prst="rect">
            <a:avLst/>
          </a:prstGeom>
          <a:solidFill>
            <a:srgbClr val="FF2CE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831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ntrast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4038600"/>
            <a:ext cx="4876800" cy="2574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Controls Perception</a:t>
            </a:r>
            <a:endParaRPr lang="en-US" sz="3200" dirty="0"/>
          </a:p>
        </p:txBody>
      </p:sp>
      <p:sp>
        <p:nvSpPr>
          <p:cNvPr id="16" name="Rectangle 15"/>
          <p:cNvSpPr/>
          <p:nvPr/>
        </p:nvSpPr>
        <p:spPr>
          <a:xfrm>
            <a:off x="2011680" y="3962400"/>
            <a:ext cx="502920" cy="2590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66800" y="3962400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100% Correct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066800" y="59436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0% Correct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6705600" y="4419600"/>
            <a:ext cx="457200" cy="152400"/>
          </a:xfrm>
          <a:prstGeom prst="rect">
            <a:avLst/>
          </a:prstGeom>
          <a:solidFill>
            <a:srgbClr val="FF8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7162800" y="4267200"/>
            <a:ext cx="195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Contrast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157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ntrast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962400"/>
            <a:ext cx="5484091" cy="289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Controls Perception</a:t>
            </a:r>
            <a:endParaRPr lang="en-US" sz="3200" dirty="0"/>
          </a:p>
        </p:txBody>
      </p:sp>
      <p:pic>
        <p:nvPicPr>
          <p:cNvPr id="7" name="Picture 6" descr="contrast2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309" y="3962400"/>
            <a:ext cx="5484091" cy="28956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6477000" y="4495800"/>
            <a:ext cx="457200" cy="152400"/>
          </a:xfrm>
          <a:prstGeom prst="rect">
            <a:avLst/>
          </a:prstGeom>
          <a:solidFill>
            <a:srgbClr val="FF8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010400" y="4419600"/>
            <a:ext cx="195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Contrast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450290" y="4953000"/>
            <a:ext cx="457200" cy="152400"/>
          </a:xfrm>
          <a:prstGeom prst="rect">
            <a:avLst/>
          </a:prstGeom>
          <a:solidFill>
            <a:srgbClr val="15E3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907490" y="4800600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Motion:</a:t>
            </a:r>
          </a:p>
          <a:p>
            <a:pPr algn="ctr"/>
            <a:r>
              <a:rPr lang="en-US" dirty="0" smtClean="0"/>
              <a:t>Asked About Contrast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027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oherence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914400"/>
            <a:ext cx="5484092" cy="2895600"/>
          </a:xfrm>
          <a:prstGeom prst="rect">
            <a:avLst/>
          </a:prstGeom>
        </p:spPr>
      </p:pic>
      <p:pic>
        <p:nvPicPr>
          <p:cNvPr id="9" name="Picture 8" descr="coherence2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914400"/>
            <a:ext cx="5484091" cy="2895600"/>
          </a:xfrm>
          <a:prstGeom prst="rect">
            <a:avLst/>
          </a:prstGeom>
        </p:spPr>
      </p:pic>
      <p:pic>
        <p:nvPicPr>
          <p:cNvPr id="8" name="Picture 7" descr="contrast1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962400"/>
            <a:ext cx="5484091" cy="289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Controls Perception</a:t>
            </a:r>
            <a:endParaRPr lang="en-US" sz="3200" dirty="0"/>
          </a:p>
        </p:txBody>
      </p:sp>
      <p:pic>
        <p:nvPicPr>
          <p:cNvPr id="7" name="Picture 6" descr="contrast2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309" y="3962400"/>
            <a:ext cx="5484091" cy="2895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86600" y="1524000"/>
            <a:ext cx="18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Motion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477000" y="4495800"/>
            <a:ext cx="457200" cy="152400"/>
          </a:xfrm>
          <a:prstGeom prst="rect">
            <a:avLst/>
          </a:prstGeom>
          <a:solidFill>
            <a:srgbClr val="FF8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010400" y="4419600"/>
            <a:ext cx="195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Contrast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553200" y="1676400"/>
            <a:ext cx="457200" cy="152400"/>
          </a:xfrm>
          <a:prstGeom prst="rect">
            <a:avLst/>
          </a:prstGeom>
          <a:solidFill>
            <a:srgbClr val="AF28D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043775" y="1905000"/>
            <a:ext cx="209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Contrast:</a:t>
            </a:r>
          </a:p>
          <a:p>
            <a:pPr algn="ctr"/>
            <a:r>
              <a:rPr lang="en-US" dirty="0" smtClean="0"/>
              <a:t>Asked about Motion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586575" y="2057400"/>
            <a:ext cx="457200" cy="152400"/>
          </a:xfrm>
          <a:prstGeom prst="rect">
            <a:avLst/>
          </a:prstGeom>
          <a:solidFill>
            <a:srgbClr val="FF2CE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450290" y="4953000"/>
            <a:ext cx="457200" cy="152400"/>
          </a:xfrm>
          <a:prstGeom prst="rect">
            <a:avLst/>
          </a:prstGeom>
          <a:solidFill>
            <a:srgbClr val="15E3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907490" y="4800600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Motion:</a:t>
            </a:r>
          </a:p>
          <a:p>
            <a:pPr algn="ctr"/>
            <a:r>
              <a:rPr lang="en-US" dirty="0" smtClean="0"/>
              <a:t>Asked About Contrast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285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7592</TotalTime>
  <Words>177</Words>
  <Application>Microsoft Macintosh PowerPoint</Application>
  <PresentationFormat>On-screen Show (4:3)</PresentationFormat>
  <Paragraphs>71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Computing the Neural Substrates of Attention and Awareness</dc:title>
  <dc:creator>DB</dc:creator>
  <cp:lastModifiedBy>GLab</cp:lastModifiedBy>
  <cp:revision>317</cp:revision>
  <dcterms:created xsi:type="dcterms:W3CDTF">2015-02-02T04:45:42Z</dcterms:created>
  <dcterms:modified xsi:type="dcterms:W3CDTF">2015-09-18T01:08:16Z</dcterms:modified>
</cp:coreProperties>
</file>

<file path=docProps/thumbnail.jpeg>
</file>